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Montserrat Semi-Bold" charset="1" panose="00000700000000000000"/>
      <p:regular r:id="rId19"/>
    </p:embeddedFont>
    <p:embeddedFont>
      <p:font typeface="Bebas Neue Bold" charset="1" panose="020B0606020202050201"/>
      <p:regular r:id="rId20"/>
    </p:embeddedFont>
    <p:embeddedFont>
      <p:font typeface="Montserrat Medium" charset="1" panose="00000600000000000000"/>
      <p:regular r:id="rId21"/>
    </p:embeddedFont>
    <p:embeddedFont>
      <p:font typeface="Montserrat Bold" charset="1" panose="00000800000000000000"/>
      <p:regular r:id="rId22"/>
    </p:embeddedFont>
    <p:embeddedFont>
      <p:font typeface="Montserrat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7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27" y="518551"/>
            <a:ext cx="16859746" cy="8920050"/>
            <a:chOff x="0" y="0"/>
            <a:chExt cx="4440427" cy="2349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27" cy="2349314"/>
            </a:xfrm>
            <a:custGeom>
              <a:avLst/>
              <a:gdLst/>
              <a:ahLst/>
              <a:cxnLst/>
              <a:rect r="r" b="b" t="t" l="l"/>
              <a:pathLst>
                <a:path h="2349314" w="4440427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8415441" cy="8229600"/>
          </a:xfrm>
          <a:custGeom>
            <a:avLst/>
            <a:gdLst/>
            <a:ahLst/>
            <a:cxnLst/>
            <a:rect r="r" b="b" t="t" l="l"/>
            <a:pathLst>
              <a:path h="8229600" w="8415441">
                <a:moveTo>
                  <a:pt x="0" y="0"/>
                </a:moveTo>
                <a:lnTo>
                  <a:pt x="8415441" y="0"/>
                </a:lnTo>
                <a:lnTo>
                  <a:pt x="84154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11494" y="1028700"/>
            <a:ext cx="947806" cy="901749"/>
          </a:xfrm>
          <a:custGeom>
            <a:avLst/>
            <a:gdLst/>
            <a:ahLst/>
            <a:cxnLst/>
            <a:rect r="r" b="b" t="t" l="l"/>
            <a:pathLst>
              <a:path h="901749" w="947806">
                <a:moveTo>
                  <a:pt x="0" y="0"/>
                </a:moveTo>
                <a:lnTo>
                  <a:pt x="947806" y="0"/>
                </a:lnTo>
                <a:lnTo>
                  <a:pt x="947806" y="901749"/>
                </a:lnTo>
                <a:lnTo>
                  <a:pt x="0" y="901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42746" y="795200"/>
            <a:ext cx="1368748" cy="1368748"/>
          </a:xfrm>
          <a:custGeom>
            <a:avLst/>
            <a:gdLst/>
            <a:ahLst/>
            <a:cxnLst/>
            <a:rect r="r" b="b" t="t" l="l"/>
            <a:pathLst>
              <a:path h="1368748" w="1368748">
                <a:moveTo>
                  <a:pt x="0" y="0"/>
                </a:moveTo>
                <a:lnTo>
                  <a:pt x="1368748" y="0"/>
                </a:lnTo>
                <a:lnTo>
                  <a:pt x="1368748" y="1368749"/>
                </a:lnTo>
                <a:lnTo>
                  <a:pt x="0" y="13687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97370" y="6955165"/>
            <a:ext cx="767650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b="true" sz="3400" spc="-122">
                <a:solidFill>
                  <a:srgbClr val="5479F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Enhancing Home Safety through Smart Technology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97370" y="2615575"/>
            <a:ext cx="7361930" cy="440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60"/>
              </a:lnSpc>
            </a:pPr>
            <a:r>
              <a:rPr lang="en-US" sz="9000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SMART HOME : ELECTRONIC SAFETY &amp; MONITORING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4159209"/>
            <a:ext cx="6118937" cy="211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80"/>
              </a:lnSpc>
            </a:pPr>
            <a:r>
              <a:rPr lang="en-US" b="true" sz="800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Bagaimana CARA KERJANYA?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731067" y="1381395"/>
            <a:ext cx="7463975" cy="7539369"/>
          </a:xfrm>
          <a:custGeom>
            <a:avLst/>
            <a:gdLst/>
            <a:ahLst/>
            <a:cxnLst/>
            <a:rect r="r" b="b" t="t" l="l"/>
            <a:pathLst>
              <a:path h="7539369" w="7463975">
                <a:moveTo>
                  <a:pt x="0" y="0"/>
                </a:moveTo>
                <a:lnTo>
                  <a:pt x="7463976" y="0"/>
                </a:lnTo>
                <a:lnTo>
                  <a:pt x="7463976" y="7539369"/>
                </a:lnTo>
                <a:lnTo>
                  <a:pt x="0" y="7539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4178" y="206066"/>
            <a:ext cx="18023822" cy="9935310"/>
          </a:xfrm>
          <a:custGeom>
            <a:avLst/>
            <a:gdLst/>
            <a:ahLst/>
            <a:cxnLst/>
            <a:rect r="r" b="b" t="t" l="l"/>
            <a:pathLst>
              <a:path h="9935310" w="18023822">
                <a:moveTo>
                  <a:pt x="0" y="0"/>
                </a:moveTo>
                <a:lnTo>
                  <a:pt x="18023822" y="0"/>
                </a:lnTo>
                <a:lnTo>
                  <a:pt x="18023822" y="9935311"/>
                </a:lnTo>
                <a:lnTo>
                  <a:pt x="0" y="9935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57983"/>
            <a:ext cx="4984485" cy="4243895"/>
            <a:chOff x="0" y="0"/>
            <a:chExt cx="909057" cy="7739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52809" y="0"/>
                  </a:moveTo>
                  <a:lnTo>
                    <a:pt x="856248" y="0"/>
                  </a:lnTo>
                  <a:cubicBezTo>
                    <a:pt x="870253" y="0"/>
                    <a:pt x="883686" y="5564"/>
                    <a:pt x="893589" y="15467"/>
                  </a:cubicBezTo>
                  <a:cubicBezTo>
                    <a:pt x="903493" y="25371"/>
                    <a:pt x="909057" y="38803"/>
                    <a:pt x="909057" y="52809"/>
                  </a:cubicBezTo>
                  <a:lnTo>
                    <a:pt x="909057" y="721181"/>
                  </a:lnTo>
                  <a:cubicBezTo>
                    <a:pt x="909057" y="735187"/>
                    <a:pt x="903493" y="748619"/>
                    <a:pt x="893589" y="758522"/>
                  </a:cubicBezTo>
                  <a:cubicBezTo>
                    <a:pt x="883686" y="768426"/>
                    <a:pt x="870253" y="773990"/>
                    <a:pt x="856248" y="773990"/>
                  </a:cubicBezTo>
                  <a:lnTo>
                    <a:pt x="52809" y="773990"/>
                  </a:lnTo>
                  <a:cubicBezTo>
                    <a:pt x="38803" y="773990"/>
                    <a:pt x="25371" y="768426"/>
                    <a:pt x="15467" y="758522"/>
                  </a:cubicBezTo>
                  <a:cubicBezTo>
                    <a:pt x="5564" y="748619"/>
                    <a:pt x="0" y="735187"/>
                    <a:pt x="0" y="721181"/>
                  </a:cubicBezTo>
                  <a:lnTo>
                    <a:pt x="0" y="52809"/>
                  </a:lnTo>
                  <a:cubicBezTo>
                    <a:pt x="0" y="38803"/>
                    <a:pt x="5564" y="25371"/>
                    <a:pt x="15467" y="15467"/>
                  </a:cubicBezTo>
                  <a:cubicBezTo>
                    <a:pt x="25371" y="5564"/>
                    <a:pt x="38803" y="0"/>
                    <a:pt x="528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12670" y="3905121"/>
            <a:ext cx="4416546" cy="637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56"/>
              </a:lnSpc>
              <a:spcBef>
                <a:spcPct val="0"/>
              </a:spcBef>
            </a:pPr>
            <a:r>
              <a:rPr lang="en-US" b="true" sz="4043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Proteksi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2670" y="4665885"/>
            <a:ext cx="4416546" cy="2281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8"/>
              </a:lnSpc>
              <a:spcBef>
                <a:spcPct val="0"/>
              </a:spcBef>
            </a:pPr>
            <a:r>
              <a:rPr lang="en-US" sz="303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Melindungi alat elektronik dari fluktuasi tegangan listrik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651758" y="3257983"/>
            <a:ext cx="4984485" cy="4243895"/>
            <a:chOff x="0" y="0"/>
            <a:chExt cx="909057" cy="7739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52809" y="0"/>
                  </a:moveTo>
                  <a:lnTo>
                    <a:pt x="856248" y="0"/>
                  </a:lnTo>
                  <a:cubicBezTo>
                    <a:pt x="870253" y="0"/>
                    <a:pt x="883686" y="5564"/>
                    <a:pt x="893589" y="15467"/>
                  </a:cubicBezTo>
                  <a:cubicBezTo>
                    <a:pt x="903493" y="25371"/>
                    <a:pt x="909057" y="38803"/>
                    <a:pt x="909057" y="52809"/>
                  </a:cubicBezTo>
                  <a:lnTo>
                    <a:pt x="909057" y="721181"/>
                  </a:lnTo>
                  <a:cubicBezTo>
                    <a:pt x="909057" y="735187"/>
                    <a:pt x="903493" y="748619"/>
                    <a:pt x="893589" y="758522"/>
                  </a:cubicBezTo>
                  <a:cubicBezTo>
                    <a:pt x="883686" y="768426"/>
                    <a:pt x="870253" y="773990"/>
                    <a:pt x="856248" y="773990"/>
                  </a:cubicBezTo>
                  <a:lnTo>
                    <a:pt x="52809" y="773990"/>
                  </a:lnTo>
                  <a:cubicBezTo>
                    <a:pt x="38803" y="773990"/>
                    <a:pt x="25371" y="768426"/>
                    <a:pt x="15467" y="758522"/>
                  </a:cubicBezTo>
                  <a:cubicBezTo>
                    <a:pt x="5564" y="748619"/>
                    <a:pt x="0" y="735187"/>
                    <a:pt x="0" y="721181"/>
                  </a:cubicBezTo>
                  <a:lnTo>
                    <a:pt x="0" y="52809"/>
                  </a:lnTo>
                  <a:cubicBezTo>
                    <a:pt x="0" y="38803"/>
                    <a:pt x="5564" y="25371"/>
                    <a:pt x="15467" y="15467"/>
                  </a:cubicBezTo>
                  <a:cubicBezTo>
                    <a:pt x="25371" y="5564"/>
                    <a:pt x="38803" y="0"/>
                    <a:pt x="528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935727" y="3905121"/>
            <a:ext cx="4416546" cy="637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56"/>
              </a:lnSpc>
              <a:spcBef>
                <a:spcPct val="0"/>
              </a:spcBef>
            </a:pPr>
            <a:r>
              <a:rPr lang="en-US" b="true" sz="4043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Kontrol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35727" y="4903503"/>
            <a:ext cx="4416546" cy="1703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8"/>
              </a:lnSpc>
              <a:spcBef>
                <a:spcPct val="0"/>
              </a:spcBef>
            </a:pPr>
            <a:r>
              <a:rPr lang="en-US" sz="303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Memungkinkan akses kontrol melalui komputer/hp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274815" y="3257983"/>
            <a:ext cx="4984485" cy="4243895"/>
            <a:chOff x="0" y="0"/>
            <a:chExt cx="909057" cy="7739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52809" y="0"/>
                  </a:moveTo>
                  <a:lnTo>
                    <a:pt x="856248" y="0"/>
                  </a:lnTo>
                  <a:cubicBezTo>
                    <a:pt x="870253" y="0"/>
                    <a:pt x="883686" y="5564"/>
                    <a:pt x="893589" y="15467"/>
                  </a:cubicBezTo>
                  <a:cubicBezTo>
                    <a:pt x="903493" y="25371"/>
                    <a:pt x="909057" y="38803"/>
                    <a:pt x="909057" y="52809"/>
                  </a:cubicBezTo>
                  <a:lnTo>
                    <a:pt x="909057" y="721181"/>
                  </a:lnTo>
                  <a:cubicBezTo>
                    <a:pt x="909057" y="735187"/>
                    <a:pt x="903493" y="748619"/>
                    <a:pt x="893589" y="758522"/>
                  </a:cubicBezTo>
                  <a:cubicBezTo>
                    <a:pt x="883686" y="768426"/>
                    <a:pt x="870253" y="773990"/>
                    <a:pt x="856248" y="773990"/>
                  </a:cubicBezTo>
                  <a:lnTo>
                    <a:pt x="52809" y="773990"/>
                  </a:lnTo>
                  <a:cubicBezTo>
                    <a:pt x="38803" y="773990"/>
                    <a:pt x="25371" y="768426"/>
                    <a:pt x="15467" y="758522"/>
                  </a:cubicBezTo>
                  <a:cubicBezTo>
                    <a:pt x="5564" y="748619"/>
                    <a:pt x="0" y="735187"/>
                    <a:pt x="0" y="721181"/>
                  </a:cubicBezTo>
                  <a:lnTo>
                    <a:pt x="0" y="52809"/>
                  </a:lnTo>
                  <a:cubicBezTo>
                    <a:pt x="0" y="38803"/>
                    <a:pt x="5564" y="25371"/>
                    <a:pt x="15467" y="15467"/>
                  </a:cubicBezTo>
                  <a:cubicBezTo>
                    <a:pt x="25371" y="5564"/>
                    <a:pt x="38803" y="0"/>
                    <a:pt x="528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558785" y="3905121"/>
            <a:ext cx="4416546" cy="637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56"/>
              </a:lnSpc>
              <a:spcBef>
                <a:spcPct val="0"/>
              </a:spcBef>
            </a:pPr>
            <a:r>
              <a:rPr lang="en-US" b="true" sz="4043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Monitoring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58785" y="4903503"/>
            <a:ext cx="4416546" cy="1703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8"/>
              </a:lnSpc>
              <a:spcBef>
                <a:spcPct val="0"/>
              </a:spcBef>
            </a:pPr>
            <a:r>
              <a:rPr lang="en-US" sz="303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Memantau dan menampilkan data daya yang digunakan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56140" y="1416150"/>
            <a:ext cx="8975721" cy="8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b="true" sz="6312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Kesimpulan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7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27" y="683475"/>
            <a:ext cx="16859746" cy="8920050"/>
            <a:chOff x="0" y="0"/>
            <a:chExt cx="4440427" cy="2349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27" cy="2349314"/>
            </a:xfrm>
            <a:custGeom>
              <a:avLst/>
              <a:gdLst/>
              <a:ahLst/>
              <a:cxnLst/>
              <a:rect r="r" b="b" t="t" l="l"/>
              <a:pathLst>
                <a:path h="2349314" w="4440427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752776" y="3879564"/>
            <a:ext cx="7194594" cy="280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88"/>
              </a:lnSpc>
            </a:pPr>
            <a:r>
              <a:rPr lang="en-US" sz="11264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 FOR LISTENING!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75495" y="1063912"/>
            <a:ext cx="7868505" cy="8159176"/>
          </a:xfrm>
          <a:custGeom>
            <a:avLst/>
            <a:gdLst/>
            <a:ahLst/>
            <a:cxnLst/>
            <a:rect r="r" b="b" t="t" l="l"/>
            <a:pathLst>
              <a:path h="8159176" w="7868505">
                <a:moveTo>
                  <a:pt x="0" y="0"/>
                </a:moveTo>
                <a:lnTo>
                  <a:pt x="7868505" y="0"/>
                </a:lnTo>
                <a:lnTo>
                  <a:pt x="7868505" y="8159176"/>
                </a:lnTo>
                <a:lnTo>
                  <a:pt x="0" y="81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5153" y="3380700"/>
            <a:ext cx="4819242" cy="5116647"/>
          </a:xfrm>
          <a:custGeom>
            <a:avLst/>
            <a:gdLst/>
            <a:ahLst/>
            <a:cxnLst/>
            <a:rect r="r" b="b" t="t" l="l"/>
            <a:pathLst>
              <a:path h="5116647" w="4819242">
                <a:moveTo>
                  <a:pt x="0" y="0"/>
                </a:moveTo>
                <a:lnTo>
                  <a:pt x="4819242" y="0"/>
                </a:lnTo>
                <a:lnTo>
                  <a:pt x="4819242" y="5116648"/>
                </a:lnTo>
                <a:lnTo>
                  <a:pt x="0" y="5116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58010" y="2495969"/>
            <a:ext cx="8144672" cy="82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b="true" sz="366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M. Iqbal Hakim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374458" y="2584176"/>
            <a:ext cx="927410" cy="92741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539665" y="2493139"/>
            <a:ext cx="596996" cy="833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b="true" sz="367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58010" y="3725916"/>
            <a:ext cx="8144672" cy="82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b="true" sz="366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Dicky Ananda Pramudita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374458" y="3814122"/>
            <a:ext cx="927410" cy="92741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448731" y="3723086"/>
            <a:ext cx="853137" cy="833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b="true" sz="367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58010" y="4955862"/>
            <a:ext cx="8144672" cy="82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b="true" sz="366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Chandra Nur Ismail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374458" y="5044068"/>
            <a:ext cx="927410" cy="92741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539665" y="4950202"/>
            <a:ext cx="596996" cy="833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b="true" sz="367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58010" y="6185808"/>
            <a:ext cx="8144672" cy="82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b="true" sz="366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Maulana Achmad Hidayatulloh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374458" y="6274015"/>
            <a:ext cx="927410" cy="92741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396908" y="6180148"/>
            <a:ext cx="882510" cy="833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b="true" sz="367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58010" y="7415755"/>
            <a:ext cx="8144672" cy="82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b="true" sz="366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Maulyd’dina Nur May Firoh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374458" y="7503961"/>
            <a:ext cx="927410" cy="92741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7396908" y="7420500"/>
            <a:ext cx="882510" cy="833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b="true" sz="367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48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31449" y="1770602"/>
            <a:ext cx="4186651" cy="1608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75"/>
              </a:lnSpc>
              <a:spcBef>
                <a:spcPct val="0"/>
              </a:spcBef>
            </a:pPr>
            <a:r>
              <a:rPr lang="en-US" b="true" sz="10396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Member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1536" y="3687501"/>
            <a:ext cx="3451574" cy="4658165"/>
            <a:chOff x="0" y="0"/>
            <a:chExt cx="909057" cy="12268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9057" cy="1226842"/>
            </a:xfrm>
            <a:custGeom>
              <a:avLst/>
              <a:gdLst/>
              <a:ahLst/>
              <a:cxnLst/>
              <a:rect r="r" b="b" t="t" l="l"/>
              <a:pathLst>
                <a:path h="1226842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150579"/>
                  </a:lnTo>
                  <a:cubicBezTo>
                    <a:pt x="909057" y="1192698"/>
                    <a:pt x="874913" y="1226842"/>
                    <a:pt x="832794" y="1226842"/>
                  </a:cubicBezTo>
                  <a:lnTo>
                    <a:pt x="76262" y="1226842"/>
                  </a:lnTo>
                  <a:cubicBezTo>
                    <a:pt x="34144" y="1226842"/>
                    <a:pt x="0" y="1192698"/>
                    <a:pt x="0" y="11505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09057" cy="126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605079" y="3687501"/>
            <a:ext cx="3451574" cy="4658165"/>
            <a:chOff x="0" y="0"/>
            <a:chExt cx="909057" cy="12268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057" cy="1226842"/>
            </a:xfrm>
            <a:custGeom>
              <a:avLst/>
              <a:gdLst/>
              <a:ahLst/>
              <a:cxnLst/>
              <a:rect r="r" b="b" t="t" l="l"/>
              <a:pathLst>
                <a:path h="1226842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150579"/>
                  </a:lnTo>
                  <a:cubicBezTo>
                    <a:pt x="909057" y="1192698"/>
                    <a:pt x="874913" y="1226842"/>
                    <a:pt x="832794" y="1226842"/>
                  </a:cubicBezTo>
                  <a:lnTo>
                    <a:pt x="76262" y="1226842"/>
                  </a:lnTo>
                  <a:cubicBezTo>
                    <a:pt x="34144" y="1226842"/>
                    <a:pt x="0" y="1192698"/>
                    <a:pt x="0" y="11505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09057" cy="126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103308" y="3687501"/>
            <a:ext cx="3451574" cy="4658165"/>
            <a:chOff x="0" y="0"/>
            <a:chExt cx="909057" cy="1226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9057" cy="1226842"/>
            </a:xfrm>
            <a:custGeom>
              <a:avLst/>
              <a:gdLst/>
              <a:ahLst/>
              <a:cxnLst/>
              <a:rect r="r" b="b" t="t" l="l"/>
              <a:pathLst>
                <a:path h="1226842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150579"/>
                  </a:lnTo>
                  <a:cubicBezTo>
                    <a:pt x="909057" y="1192698"/>
                    <a:pt x="874913" y="1226842"/>
                    <a:pt x="832794" y="1226842"/>
                  </a:cubicBezTo>
                  <a:lnTo>
                    <a:pt x="76262" y="1226842"/>
                  </a:lnTo>
                  <a:cubicBezTo>
                    <a:pt x="34144" y="1226842"/>
                    <a:pt x="0" y="1192698"/>
                    <a:pt x="0" y="11505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09057" cy="126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998507" y="5032143"/>
            <a:ext cx="2657633" cy="1812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Alat Elektronik tiba-tiba rusak?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8689" y="5032143"/>
            <a:ext cx="2657633" cy="1812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Tagihan Listrik yang Besar secara Tiba-Tiba?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56140" y="1416150"/>
            <a:ext cx="8975721" cy="8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b="true" sz="6312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Apakah Kamu Pernah Mengalami?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03164" y="4574943"/>
            <a:ext cx="2657633" cy="272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Lupa Mematikan Alat Elektronik Saat Berpergian?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84164" y="5175333"/>
            <a:ext cx="6118937" cy="310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Smart Home Electronics Safety &amp; Monitoring System</a:t>
            </a: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merupakan solusi inovatif untuk meningkatkan keamanan penggunaan perangkat elektronik rumah tangga.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4164" y="2481104"/>
            <a:ext cx="6118937" cy="235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60"/>
              </a:lnSpc>
            </a:pPr>
            <a:r>
              <a:rPr lang="en-US" b="true" sz="600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Apa itu SMART HOME : ELECTRONIC SAFETY &amp; MONITORING SYSTEM?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666810" y="1366236"/>
            <a:ext cx="7592490" cy="7554528"/>
          </a:xfrm>
          <a:custGeom>
            <a:avLst/>
            <a:gdLst/>
            <a:ahLst/>
            <a:cxnLst/>
            <a:rect r="r" b="b" t="t" l="l"/>
            <a:pathLst>
              <a:path h="7554528" w="7592490">
                <a:moveTo>
                  <a:pt x="0" y="0"/>
                </a:moveTo>
                <a:lnTo>
                  <a:pt x="7592490" y="0"/>
                </a:lnTo>
                <a:lnTo>
                  <a:pt x="7592490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95317" y="1366236"/>
            <a:ext cx="7563983" cy="7554528"/>
          </a:xfrm>
          <a:custGeom>
            <a:avLst/>
            <a:gdLst/>
            <a:ahLst/>
            <a:cxnLst/>
            <a:rect r="r" b="b" t="t" l="l"/>
            <a:pathLst>
              <a:path h="7554528" w="7563983">
                <a:moveTo>
                  <a:pt x="0" y="0"/>
                </a:moveTo>
                <a:lnTo>
                  <a:pt x="7563983" y="0"/>
                </a:lnTo>
                <a:lnTo>
                  <a:pt x="7563983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964571"/>
            <a:ext cx="7439920" cy="256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24"/>
              </a:lnSpc>
            </a:pPr>
            <a:r>
              <a:rPr lang="en-US" b="true" sz="9727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Apa Tujuan &amp; Manfaatnya 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1075" y="7995831"/>
            <a:ext cx="3451574" cy="845380"/>
            <a:chOff x="0" y="0"/>
            <a:chExt cx="909057" cy="222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41075" y="3206013"/>
            <a:ext cx="3451574" cy="845380"/>
            <a:chOff x="0" y="0"/>
            <a:chExt cx="909057" cy="2226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1075" y="4403468"/>
            <a:ext cx="3451574" cy="845380"/>
            <a:chOff x="0" y="0"/>
            <a:chExt cx="909057" cy="2226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41075" y="5600922"/>
            <a:ext cx="3451574" cy="845380"/>
            <a:chOff x="0" y="0"/>
            <a:chExt cx="909057" cy="2226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41075" y="6798377"/>
            <a:ext cx="3451574" cy="845380"/>
            <a:chOff x="0" y="0"/>
            <a:chExt cx="909057" cy="2226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095350" y="7995831"/>
            <a:ext cx="3451574" cy="845380"/>
            <a:chOff x="0" y="0"/>
            <a:chExt cx="909057" cy="2226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095350" y="3206013"/>
            <a:ext cx="3451574" cy="845380"/>
            <a:chOff x="0" y="0"/>
            <a:chExt cx="909057" cy="2226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095350" y="4403468"/>
            <a:ext cx="3451574" cy="845380"/>
            <a:chOff x="0" y="0"/>
            <a:chExt cx="909057" cy="22265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095350" y="5600922"/>
            <a:ext cx="3451574" cy="845380"/>
            <a:chOff x="0" y="0"/>
            <a:chExt cx="909057" cy="22265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095350" y="6798377"/>
            <a:ext cx="3451574" cy="845380"/>
            <a:chOff x="0" y="0"/>
            <a:chExt cx="909057" cy="22265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5879956" y="2642525"/>
            <a:ext cx="6528087" cy="6373045"/>
          </a:xfrm>
          <a:custGeom>
            <a:avLst/>
            <a:gdLst/>
            <a:ahLst/>
            <a:cxnLst/>
            <a:rect r="r" b="b" t="t" l="l"/>
            <a:pathLst>
              <a:path h="6373045" w="6528087">
                <a:moveTo>
                  <a:pt x="0" y="0"/>
                </a:moveTo>
                <a:lnTo>
                  <a:pt x="6528088" y="0"/>
                </a:lnTo>
                <a:lnTo>
                  <a:pt x="6528088" y="6373045"/>
                </a:lnTo>
                <a:lnTo>
                  <a:pt x="0" y="6373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3810389" y="1416150"/>
            <a:ext cx="10667221" cy="8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b="true" sz="6312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Fitur utama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96403" y="6951127"/>
            <a:ext cx="3140918" cy="601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2"/>
              </a:lnSpc>
            </a:pPr>
            <a:r>
              <a:rPr lang="en-US" b="true" sz="22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Transient Response Logger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38046" y="3362384"/>
            <a:ext cx="2657633" cy="561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26"/>
              </a:lnSpc>
            </a:pPr>
            <a:r>
              <a:rPr lang="en-US" b="true" sz="21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Over/Under Voltage Protection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896403" y="4660168"/>
            <a:ext cx="3140918" cy="30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2"/>
              </a:lnSpc>
            </a:pPr>
            <a:r>
              <a:rPr lang="en-US" b="true" sz="22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 Cut-OFF System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817986" y="5726051"/>
            <a:ext cx="3374664" cy="63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4"/>
              </a:lnSpc>
            </a:pPr>
            <a:r>
              <a:rPr lang="en-US" b="true" sz="24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Short Circuit Protection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817986" y="8163440"/>
            <a:ext cx="3297753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20"/>
              </a:lnSpc>
            </a:pPr>
            <a:r>
              <a:rPr lang="en-US" b="true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Real-Time Power Consumption Monitoring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297622" y="4680172"/>
            <a:ext cx="314574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50"/>
              </a:lnSpc>
            </a:pPr>
            <a:r>
              <a:rPr lang="en-US" b="true" sz="2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Smart Alert System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302459" y="3342445"/>
            <a:ext cx="3037357" cy="601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32"/>
              </a:lnSpc>
            </a:pPr>
            <a:r>
              <a:rPr lang="en-US" b="true" sz="22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Logging &amp; Analytics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302459" y="8262881"/>
            <a:ext cx="3037357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b="true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Remote Access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198905" y="5867972"/>
            <a:ext cx="3244466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b="true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Scheduling System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492321" y="7064602"/>
            <a:ext cx="2657633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b="true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Central Access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7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018520"/>
          </a:xfrm>
          <a:custGeom>
            <a:avLst/>
            <a:gdLst/>
            <a:ahLst/>
            <a:cxnLst/>
            <a:rect r="r" b="b" t="t" l="l"/>
            <a:pathLst>
              <a:path h="11018520" w="18288000">
                <a:moveTo>
                  <a:pt x="0" y="0"/>
                </a:moveTo>
                <a:lnTo>
                  <a:pt x="18288000" y="0"/>
                </a:lnTo>
                <a:lnTo>
                  <a:pt x="18288000" y="11018520"/>
                </a:lnTo>
                <a:lnTo>
                  <a:pt x="0" y="11018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7753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267069"/>
            <a:ext cx="6118937" cy="4166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80"/>
              </a:lnSpc>
            </a:pPr>
            <a:r>
              <a:rPr lang="en-US" b="true" sz="800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Bagaimana Rangkaiannya dan apa saja yang akan digunakan?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833734" y="1366236"/>
            <a:ext cx="7258642" cy="7554528"/>
          </a:xfrm>
          <a:custGeom>
            <a:avLst/>
            <a:gdLst/>
            <a:ahLst/>
            <a:cxnLst/>
            <a:rect r="r" b="b" t="t" l="l"/>
            <a:pathLst>
              <a:path h="7554528" w="7258642">
                <a:moveTo>
                  <a:pt x="0" y="0"/>
                </a:moveTo>
                <a:lnTo>
                  <a:pt x="7258642" y="0"/>
                </a:lnTo>
                <a:lnTo>
                  <a:pt x="7258642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58655" y="0"/>
            <a:ext cx="10129345" cy="10287000"/>
          </a:xfrm>
          <a:custGeom>
            <a:avLst/>
            <a:gdLst/>
            <a:ahLst/>
            <a:cxnLst/>
            <a:rect r="r" b="b" t="t" l="l"/>
            <a:pathLst>
              <a:path h="10287000" w="10129345">
                <a:moveTo>
                  <a:pt x="0" y="0"/>
                </a:moveTo>
                <a:lnTo>
                  <a:pt x="10129345" y="0"/>
                </a:lnTo>
                <a:lnTo>
                  <a:pt x="10129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021" t="-10644" r="-56282" b="-750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59209"/>
            <a:ext cx="6118937" cy="211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80"/>
              </a:lnSpc>
            </a:pPr>
            <a:r>
              <a:rPr lang="en-US" b="true" sz="800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Gambar rangkaian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DAGl8I2Q6kw</dc:identifier>
  <dcterms:modified xsi:type="dcterms:W3CDTF">2011-08-01T06:04:30Z</dcterms:modified>
  <cp:revision>1</cp:revision>
  <dc:title>Apakah kamu pernah terpikirkan</dc:title>
</cp:coreProperties>
</file>